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99" autoAdjust="0"/>
  </p:normalViewPr>
  <p:slideViewPr>
    <p:cSldViewPr>
      <p:cViewPr varScale="1">
        <p:scale>
          <a:sx n="88" d="100"/>
          <a:sy n="88" d="100"/>
        </p:scale>
        <p:origin x="1306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9D229-A8DF-49C5-A9D8-87EBF1BE8377}" type="datetimeFigureOut">
              <a:rPr lang="sr-Latn-CS" smtClean="0"/>
              <a:pPr/>
              <a:t>10.9.2021.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06CF6-1C12-4E3E-8CB5-DBB4D4BB73B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9144000" cy="731764"/>
            <a:chOff x="0" y="0"/>
            <a:chExt cx="9144000" cy="731764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t="42413" r="2439" b="39378"/>
            <a:stretch>
              <a:fillRect/>
            </a:stretch>
          </p:blipFill>
          <p:spPr bwMode="auto">
            <a:xfrm>
              <a:off x="0" y="0"/>
              <a:ext cx="9144000" cy="72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ppt-header-GEA-3-1.png"/>
            <p:cNvPicPr>
              <a:picLocks noChangeAspect="1"/>
            </p:cNvPicPr>
            <p:nvPr userDrawn="1"/>
          </p:nvPicPr>
          <p:blipFill>
            <a:blip r:embed="rId9" cstate="print"/>
            <a:srcRect l="76762"/>
            <a:stretch>
              <a:fillRect/>
            </a:stretch>
          </p:blipFill>
          <p:spPr>
            <a:xfrm>
              <a:off x="0" y="0"/>
              <a:ext cx="1803840" cy="731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Živimo u Hrvatskoj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6635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7816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Kako se zove važni prometni prijelaz iz Panonske u Primorsku Hrvatsku?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5331420" y="2310041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Hrvatski gorski prag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1259311" y="3560149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Hrvatski prijelaz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1259311" y="2310041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Gorski prijelaz</a:t>
            </a:r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097195F4-1112-4438-A8D5-9D61E5F6A7C1}"/>
              </a:ext>
            </a:extLst>
          </p:cNvPr>
          <p:cNvSpPr/>
          <p:nvPr/>
        </p:nvSpPr>
        <p:spPr>
          <a:xfrm>
            <a:off x="5331420" y="3560149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Prometni prijelaz</a:t>
            </a:r>
          </a:p>
        </p:txBody>
      </p:sp>
    </p:spTree>
    <p:extLst>
      <p:ext uri="{BB962C8B-B14F-4D97-AF65-F5344CB8AC3E}">
        <p14:creationId xmlns:p14="http://schemas.microsoft.com/office/powerpoint/2010/main" val="303504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2347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81237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438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Kako se zove stara cesta koja je povezivala Ogulin i Novi Vinodolski?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762744" y="4195638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Rudolfina</a:t>
            </a:r>
            <a:endParaRPr lang="hr-HR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767849" y="3380509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Lujzijana</a:t>
            </a:r>
            <a:endParaRPr lang="hr-HR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783936" y="2556259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Karolina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42F45CA-1629-4D8D-B722-97917C4DE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280" y="1128678"/>
            <a:ext cx="3851199" cy="37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77943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0421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4572001" y="2510104"/>
            <a:ext cx="4066805" cy="502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6000"/>
              <a:t>ČESTITAM!!!</a:t>
            </a:r>
            <a:endParaRPr lang="en-US" sz="6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58" y="1513435"/>
            <a:ext cx="3524400" cy="33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770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1. Koji planinski lanac prolazi kroz prostor Hrvatske?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557179" y="2030598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Alpe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557179" y="3949990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Dinaridi</a:t>
            </a:r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557179" y="2990294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Balkan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B8BE8F7-2E1B-43C2-AC6E-CC149D9D8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768" y="2030598"/>
            <a:ext cx="2543917" cy="26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1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7576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U kojoj </a:t>
            </a:r>
            <a:r>
              <a:rPr lang="hr-HR" sz="2800" dirty="0" err="1"/>
              <a:t>prirodnogeografskoj</a:t>
            </a:r>
            <a:r>
              <a:rPr lang="hr-HR" sz="2800" dirty="0"/>
              <a:t> regiji Hrvatske se nalazi njezin glavni grad?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551799" y="2090726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Gorska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565833" y="4135078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Primorska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551799" y="3112902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Panonska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AE47E23-9421-4636-AE35-810AC7D3B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640" y="1995801"/>
            <a:ext cx="2547646" cy="28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5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4675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9501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8357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Koja je površinom najmanja </a:t>
            </a:r>
            <a:r>
              <a:rPr lang="hr-HR" sz="2800" dirty="0" err="1"/>
              <a:t>prirodnogeografska</a:t>
            </a:r>
            <a:r>
              <a:rPr lang="hr-HR" sz="2800" dirty="0"/>
              <a:t> regija Hrvatske ima najmanju površinu?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559232" y="2150854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Gorska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566775" y="3100770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Panonska</a:t>
            </a:r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097195F4-1112-4438-A8D5-9D61E5F6A7C1}"/>
              </a:ext>
            </a:extLst>
          </p:cNvPr>
          <p:cNvSpPr/>
          <p:nvPr/>
        </p:nvSpPr>
        <p:spPr>
          <a:xfrm>
            <a:off x="572933" y="4050686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Primorska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7C11B96-00AB-4189-AC50-A05A27DE1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256" y="2150854"/>
            <a:ext cx="2492950" cy="27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5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54822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121</Words>
  <Application>Microsoft Office PowerPoint</Application>
  <PresentationFormat>Prikaz na zaslonu (16:9)</PresentationFormat>
  <Paragraphs>33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Živimo u Hrvatskoj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MARKO VLADIĆ</cp:lastModifiedBy>
  <cp:revision>22</cp:revision>
  <dcterms:created xsi:type="dcterms:W3CDTF">2019-03-27T12:00:31Z</dcterms:created>
  <dcterms:modified xsi:type="dcterms:W3CDTF">2021-09-10T16:25:05Z</dcterms:modified>
</cp:coreProperties>
</file>